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2" r:id="rId1"/>
    <p:sldMasterId id="2147483772" r:id="rId2"/>
  </p:sldMasterIdLst>
  <p:sldIdLst>
    <p:sldId id="257" r:id="rId3"/>
    <p:sldId id="269" r:id="rId4"/>
    <p:sldId id="258" r:id="rId5"/>
    <p:sldId id="259" r:id="rId6"/>
    <p:sldId id="272" r:id="rId7"/>
    <p:sldId id="260" r:id="rId8"/>
    <p:sldId id="261" r:id="rId9"/>
    <p:sldId id="263" r:id="rId10"/>
    <p:sldId id="267" r:id="rId11"/>
    <p:sldId id="268" r:id="rId12"/>
    <p:sldId id="262" r:id="rId13"/>
    <p:sldId id="271" r:id="rId14"/>
    <p:sldId id="270"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94660"/>
  </p:normalViewPr>
  <p:slideViewPr>
    <p:cSldViewPr snapToGrid="0">
      <p:cViewPr varScale="1">
        <p:scale>
          <a:sx n="73" d="100"/>
          <a:sy n="73" d="100"/>
        </p:scale>
        <p:origin x="618"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theme" Target="theme/theme1.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10" Type="http://schemas.openxmlformats.org/officeDocument/2006/relationships/slide" Target="slides/slide8.xml"/><Relationship Id="rId19"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E46D58-1FDD-71AB-4E7A-F78C460A58C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0E0A2BA1-BB9A-B506-E932-92A96FF2DF0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B361E912-F763-E37B-2ACF-DADC1F4BB4CA}"/>
              </a:ext>
            </a:extLst>
          </p:cNvPr>
          <p:cNvSpPr>
            <a:spLocks noGrp="1"/>
          </p:cNvSpPr>
          <p:nvPr>
            <p:ph type="dt" sz="half" idx="10"/>
          </p:nvPr>
        </p:nvSpPr>
        <p:spPr/>
        <p:txBody>
          <a:bodyPr/>
          <a:lstStyle/>
          <a:p>
            <a:fld id="{F8486324-F52E-4E18-9366-94A4B43D6EF1}" type="datetimeFigureOut">
              <a:rPr lang="en-IN" smtClean="0"/>
              <a:t>04-10-2025</a:t>
            </a:fld>
            <a:endParaRPr lang="en-IN"/>
          </a:p>
        </p:txBody>
      </p:sp>
      <p:sp>
        <p:nvSpPr>
          <p:cNvPr id="5" name="Footer Placeholder 4">
            <a:extLst>
              <a:ext uri="{FF2B5EF4-FFF2-40B4-BE49-F238E27FC236}">
                <a16:creationId xmlns:a16="http://schemas.microsoft.com/office/drawing/2014/main" id="{2ABDF4FC-480E-19F7-8D13-248FEE3E1B5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C993929-B71A-B29D-BFA4-1C4E2A3EA700}"/>
              </a:ext>
            </a:extLst>
          </p:cNvPr>
          <p:cNvSpPr>
            <a:spLocks noGrp="1"/>
          </p:cNvSpPr>
          <p:nvPr>
            <p:ph type="sldNum" sz="quarter" idx="12"/>
          </p:nvPr>
        </p:nvSpPr>
        <p:spPr/>
        <p:txBody>
          <a:bodyPr/>
          <a:lstStyle/>
          <a:p>
            <a:fld id="{5BFDB138-29EE-4AB3-852D-C55C1100FB05}" type="slidenum">
              <a:rPr lang="en-IN" smtClean="0"/>
              <a:t>‹#›</a:t>
            </a:fld>
            <a:endParaRPr lang="en-IN"/>
          </a:p>
        </p:txBody>
      </p:sp>
    </p:spTree>
    <p:extLst>
      <p:ext uri="{BB962C8B-B14F-4D97-AF65-F5344CB8AC3E}">
        <p14:creationId xmlns:p14="http://schemas.microsoft.com/office/powerpoint/2010/main" val="25294879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8C2F09-F88A-6291-159A-FA1C44E7869A}"/>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4147926-D635-6D79-A822-C6C127A3F4D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157FCF1-66FD-27EA-5345-F55DA799992D}"/>
              </a:ext>
            </a:extLst>
          </p:cNvPr>
          <p:cNvSpPr>
            <a:spLocks noGrp="1"/>
          </p:cNvSpPr>
          <p:nvPr>
            <p:ph type="dt" sz="half" idx="10"/>
          </p:nvPr>
        </p:nvSpPr>
        <p:spPr/>
        <p:txBody>
          <a:bodyPr/>
          <a:lstStyle/>
          <a:p>
            <a:fld id="{F8486324-F52E-4E18-9366-94A4B43D6EF1}" type="datetimeFigureOut">
              <a:rPr lang="en-IN" smtClean="0"/>
              <a:t>04-10-2025</a:t>
            </a:fld>
            <a:endParaRPr lang="en-IN"/>
          </a:p>
        </p:txBody>
      </p:sp>
      <p:sp>
        <p:nvSpPr>
          <p:cNvPr id="5" name="Footer Placeholder 4">
            <a:extLst>
              <a:ext uri="{FF2B5EF4-FFF2-40B4-BE49-F238E27FC236}">
                <a16:creationId xmlns:a16="http://schemas.microsoft.com/office/drawing/2014/main" id="{5CD91419-E31A-CBEA-E9E0-9738BA8E5F2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C520B85-9C26-300C-0B46-C21FBBA7E08E}"/>
              </a:ext>
            </a:extLst>
          </p:cNvPr>
          <p:cNvSpPr>
            <a:spLocks noGrp="1"/>
          </p:cNvSpPr>
          <p:nvPr>
            <p:ph type="sldNum" sz="quarter" idx="12"/>
          </p:nvPr>
        </p:nvSpPr>
        <p:spPr/>
        <p:txBody>
          <a:bodyPr/>
          <a:lstStyle/>
          <a:p>
            <a:fld id="{5BFDB138-29EE-4AB3-852D-C55C1100FB05}" type="slidenum">
              <a:rPr lang="en-IN" smtClean="0"/>
              <a:t>‹#›</a:t>
            </a:fld>
            <a:endParaRPr lang="en-IN"/>
          </a:p>
        </p:txBody>
      </p:sp>
    </p:spTree>
    <p:extLst>
      <p:ext uri="{BB962C8B-B14F-4D97-AF65-F5344CB8AC3E}">
        <p14:creationId xmlns:p14="http://schemas.microsoft.com/office/powerpoint/2010/main" val="31803596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A6D0CFD-A4AC-9CB7-55C9-F990E7C79D0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56DFAD58-8F9E-AB19-5467-20D276F14AA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51A1791-698C-6623-245A-ECB375484CF8}"/>
              </a:ext>
            </a:extLst>
          </p:cNvPr>
          <p:cNvSpPr>
            <a:spLocks noGrp="1"/>
          </p:cNvSpPr>
          <p:nvPr>
            <p:ph type="dt" sz="half" idx="10"/>
          </p:nvPr>
        </p:nvSpPr>
        <p:spPr/>
        <p:txBody>
          <a:bodyPr/>
          <a:lstStyle/>
          <a:p>
            <a:fld id="{F8486324-F52E-4E18-9366-94A4B43D6EF1}" type="datetimeFigureOut">
              <a:rPr lang="en-IN" smtClean="0"/>
              <a:t>04-10-2025</a:t>
            </a:fld>
            <a:endParaRPr lang="en-IN"/>
          </a:p>
        </p:txBody>
      </p:sp>
      <p:sp>
        <p:nvSpPr>
          <p:cNvPr id="5" name="Footer Placeholder 4">
            <a:extLst>
              <a:ext uri="{FF2B5EF4-FFF2-40B4-BE49-F238E27FC236}">
                <a16:creationId xmlns:a16="http://schemas.microsoft.com/office/drawing/2014/main" id="{F3E49FF3-FCEA-1601-8E28-06E805C6062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12AFA48-62D9-BCF4-AE23-6C6F298B01B2}"/>
              </a:ext>
            </a:extLst>
          </p:cNvPr>
          <p:cNvSpPr>
            <a:spLocks noGrp="1"/>
          </p:cNvSpPr>
          <p:nvPr>
            <p:ph type="sldNum" sz="quarter" idx="12"/>
          </p:nvPr>
        </p:nvSpPr>
        <p:spPr/>
        <p:txBody>
          <a:bodyPr/>
          <a:lstStyle/>
          <a:p>
            <a:fld id="{5BFDB138-29EE-4AB3-852D-C55C1100FB05}" type="slidenum">
              <a:rPr lang="en-IN" smtClean="0"/>
              <a:t>‹#›</a:t>
            </a:fld>
            <a:endParaRPr lang="en-IN"/>
          </a:p>
        </p:txBody>
      </p:sp>
    </p:spTree>
    <p:extLst>
      <p:ext uri="{BB962C8B-B14F-4D97-AF65-F5344CB8AC3E}">
        <p14:creationId xmlns:p14="http://schemas.microsoft.com/office/powerpoint/2010/main" val="17798240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tx2">
                  <a:lumMod val="5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F8486324-F52E-4E18-9366-94A4B43D6EF1}" type="datetimeFigureOut">
              <a:rPr lang="en-IN" smtClean="0"/>
              <a:t>04-10-2025</a:t>
            </a:fld>
            <a:endParaRPr lang="en-IN"/>
          </a:p>
        </p:txBody>
      </p:sp>
      <p:sp>
        <p:nvSpPr>
          <p:cNvPr id="5" name="Footer Placeholder 4"/>
          <p:cNvSpPr>
            <a:spLocks noGrp="1"/>
          </p:cNvSpPr>
          <p:nvPr>
            <p:ph type="ftr" sz="quarter" idx="11"/>
          </p:nvPr>
        </p:nvSpPr>
        <p:spPr>
          <a:xfrm>
            <a:off x="1876424" y="5410201"/>
            <a:ext cx="5124886" cy="365125"/>
          </a:xfrm>
        </p:spPr>
        <p:txBody>
          <a:bodyPr/>
          <a:lstStyle/>
          <a:p>
            <a:endParaRPr lang="en-IN"/>
          </a:p>
        </p:txBody>
      </p:sp>
      <p:sp>
        <p:nvSpPr>
          <p:cNvPr id="6" name="Slide Number Placeholder 5"/>
          <p:cNvSpPr>
            <a:spLocks noGrp="1"/>
          </p:cNvSpPr>
          <p:nvPr>
            <p:ph type="sldNum" sz="quarter" idx="12"/>
          </p:nvPr>
        </p:nvSpPr>
        <p:spPr>
          <a:xfrm>
            <a:off x="9896911" y="5410199"/>
            <a:ext cx="771089" cy="365125"/>
          </a:xfrm>
        </p:spPr>
        <p:txBody>
          <a:bodyPr/>
          <a:lstStyle/>
          <a:p>
            <a:fld id="{5BFDB138-29EE-4AB3-852D-C55C1100FB05}" type="slidenum">
              <a:rPr lang="en-IN" smtClean="0"/>
              <a:t>‹#›</a:t>
            </a:fld>
            <a:endParaRPr lang="en-IN"/>
          </a:p>
        </p:txBody>
      </p:sp>
    </p:spTree>
    <p:extLst>
      <p:ext uri="{BB962C8B-B14F-4D97-AF65-F5344CB8AC3E}">
        <p14:creationId xmlns:p14="http://schemas.microsoft.com/office/powerpoint/2010/main" val="327322203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8486324-F52E-4E18-9366-94A4B43D6EF1}" type="datetimeFigureOut">
              <a:rPr lang="en-IN" smtClean="0"/>
              <a:t>04-10-2025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BFDB138-29EE-4AB3-852D-C55C1100FB05}" type="slidenum">
              <a:rPr lang="en-IN" smtClean="0"/>
              <a:t>‹#›</a:t>
            </a:fld>
            <a:endParaRPr lang="en-IN"/>
          </a:p>
        </p:txBody>
      </p:sp>
    </p:spTree>
    <p:extLst>
      <p:ext uri="{BB962C8B-B14F-4D97-AF65-F5344CB8AC3E}">
        <p14:creationId xmlns:p14="http://schemas.microsoft.com/office/powerpoint/2010/main" val="169300950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8486324-F52E-4E18-9366-94A4B43D6EF1}" type="datetimeFigureOut">
              <a:rPr lang="en-IN" smtClean="0"/>
              <a:t>04-10-2025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BFDB138-29EE-4AB3-852D-C55C1100FB05}" type="slidenum">
              <a:rPr lang="en-IN" smtClean="0"/>
              <a:t>‹#›</a:t>
            </a:fld>
            <a:endParaRPr lang="en-IN"/>
          </a:p>
        </p:txBody>
      </p:sp>
    </p:spTree>
    <p:extLst>
      <p:ext uri="{BB962C8B-B14F-4D97-AF65-F5344CB8AC3E}">
        <p14:creationId xmlns:p14="http://schemas.microsoft.com/office/powerpoint/2010/main" val="424898975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8486324-F52E-4E18-9366-94A4B43D6EF1}" type="datetimeFigureOut">
              <a:rPr lang="en-IN" smtClean="0"/>
              <a:t>04-10-2025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BFDB138-29EE-4AB3-852D-C55C1100FB05}" type="slidenum">
              <a:rPr lang="en-IN" smtClean="0"/>
              <a:t>‹#›</a:t>
            </a:fld>
            <a:endParaRPr lang="en-IN"/>
          </a:p>
        </p:txBody>
      </p:sp>
    </p:spTree>
    <p:extLst>
      <p:ext uri="{BB962C8B-B14F-4D97-AF65-F5344CB8AC3E}">
        <p14:creationId xmlns:p14="http://schemas.microsoft.com/office/powerpoint/2010/main" val="259782062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8486324-F52E-4E18-9366-94A4B43D6EF1}" type="datetimeFigureOut">
              <a:rPr lang="en-IN" smtClean="0"/>
              <a:t>04-10-2025</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5BFDB138-29EE-4AB3-852D-C55C1100FB05}" type="slidenum">
              <a:rPr lang="en-IN" smtClean="0"/>
              <a:t>‹#›</a:t>
            </a:fld>
            <a:endParaRPr lang="en-IN"/>
          </a:p>
        </p:txBody>
      </p:sp>
    </p:spTree>
    <p:extLst>
      <p:ext uri="{BB962C8B-B14F-4D97-AF65-F5344CB8AC3E}">
        <p14:creationId xmlns:p14="http://schemas.microsoft.com/office/powerpoint/2010/main" val="125979456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8486324-F52E-4E18-9366-94A4B43D6EF1}" type="datetimeFigureOut">
              <a:rPr lang="en-IN" smtClean="0"/>
              <a:t>04-10-2025</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5BFDB138-29EE-4AB3-852D-C55C1100FB05}" type="slidenum">
              <a:rPr lang="en-IN" smtClean="0"/>
              <a:t>‹#›</a:t>
            </a:fld>
            <a:endParaRPr lang="en-IN"/>
          </a:p>
        </p:txBody>
      </p:sp>
    </p:spTree>
    <p:extLst>
      <p:ext uri="{BB962C8B-B14F-4D97-AF65-F5344CB8AC3E}">
        <p14:creationId xmlns:p14="http://schemas.microsoft.com/office/powerpoint/2010/main" val="406836712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8486324-F52E-4E18-9366-94A4B43D6EF1}" type="datetimeFigureOut">
              <a:rPr lang="en-IN" smtClean="0"/>
              <a:t>04-10-2025</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5BFDB138-29EE-4AB3-852D-C55C1100FB05}" type="slidenum">
              <a:rPr lang="en-IN" smtClean="0"/>
              <a:t>‹#›</a:t>
            </a:fld>
            <a:endParaRPr lang="en-IN"/>
          </a:p>
        </p:txBody>
      </p:sp>
    </p:spTree>
    <p:extLst>
      <p:ext uri="{BB962C8B-B14F-4D97-AF65-F5344CB8AC3E}">
        <p14:creationId xmlns:p14="http://schemas.microsoft.com/office/powerpoint/2010/main" val="414868265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8486324-F52E-4E18-9366-94A4B43D6EF1}" type="datetimeFigureOut">
              <a:rPr lang="en-IN" smtClean="0"/>
              <a:t>04-10-2025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BFDB138-29EE-4AB3-852D-C55C1100FB05}" type="slidenum">
              <a:rPr lang="en-IN" smtClean="0"/>
              <a:t>‹#›</a:t>
            </a:fld>
            <a:endParaRPr lang="en-IN"/>
          </a:p>
        </p:txBody>
      </p:sp>
    </p:spTree>
    <p:extLst>
      <p:ext uri="{BB962C8B-B14F-4D97-AF65-F5344CB8AC3E}">
        <p14:creationId xmlns:p14="http://schemas.microsoft.com/office/powerpoint/2010/main" val="12233251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E0FE96-8D29-F462-56DE-1E4410607D1D}"/>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323B1074-18AF-E62E-C76E-FECF93F1DE6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0B88AE2-58B7-FA78-DAE4-70353698522E}"/>
              </a:ext>
            </a:extLst>
          </p:cNvPr>
          <p:cNvSpPr>
            <a:spLocks noGrp="1"/>
          </p:cNvSpPr>
          <p:nvPr>
            <p:ph type="dt" sz="half" idx="10"/>
          </p:nvPr>
        </p:nvSpPr>
        <p:spPr/>
        <p:txBody>
          <a:bodyPr/>
          <a:lstStyle/>
          <a:p>
            <a:fld id="{F8486324-F52E-4E18-9366-94A4B43D6EF1}" type="datetimeFigureOut">
              <a:rPr lang="en-IN" smtClean="0"/>
              <a:t>04-10-2025</a:t>
            </a:fld>
            <a:endParaRPr lang="en-IN"/>
          </a:p>
        </p:txBody>
      </p:sp>
      <p:sp>
        <p:nvSpPr>
          <p:cNvPr id="5" name="Footer Placeholder 4">
            <a:extLst>
              <a:ext uri="{FF2B5EF4-FFF2-40B4-BE49-F238E27FC236}">
                <a16:creationId xmlns:a16="http://schemas.microsoft.com/office/drawing/2014/main" id="{95A2B00B-4F3F-C7CE-7936-F61FBF27291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138E146-D9E2-90CE-00DE-1AAED2251B22}"/>
              </a:ext>
            </a:extLst>
          </p:cNvPr>
          <p:cNvSpPr>
            <a:spLocks noGrp="1"/>
          </p:cNvSpPr>
          <p:nvPr>
            <p:ph type="sldNum" sz="quarter" idx="12"/>
          </p:nvPr>
        </p:nvSpPr>
        <p:spPr/>
        <p:txBody>
          <a:bodyPr/>
          <a:lstStyle/>
          <a:p>
            <a:fld id="{5BFDB138-29EE-4AB3-852D-C55C1100FB05}" type="slidenum">
              <a:rPr lang="en-IN" smtClean="0"/>
              <a:t>‹#›</a:t>
            </a:fld>
            <a:endParaRPr lang="en-IN"/>
          </a:p>
        </p:txBody>
      </p:sp>
    </p:spTree>
    <p:extLst>
      <p:ext uri="{BB962C8B-B14F-4D97-AF65-F5344CB8AC3E}">
        <p14:creationId xmlns:p14="http://schemas.microsoft.com/office/powerpoint/2010/main" val="134738563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8486324-F52E-4E18-9366-94A4B43D6EF1}" type="datetimeFigureOut">
              <a:rPr lang="en-IN" smtClean="0"/>
              <a:t>04-10-2025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BFDB138-29EE-4AB3-852D-C55C1100FB05}" type="slidenum">
              <a:rPr lang="en-IN" smtClean="0"/>
              <a:t>‹#›</a:t>
            </a:fld>
            <a:endParaRPr lang="en-IN"/>
          </a:p>
        </p:txBody>
      </p:sp>
    </p:spTree>
    <p:extLst>
      <p:ext uri="{BB962C8B-B14F-4D97-AF65-F5344CB8AC3E}">
        <p14:creationId xmlns:p14="http://schemas.microsoft.com/office/powerpoint/2010/main" val="349500993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8486324-F52E-4E18-9366-94A4B43D6EF1}" type="datetimeFigureOut">
              <a:rPr lang="en-IN" smtClean="0"/>
              <a:t>04-10-2025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BFDB138-29EE-4AB3-852D-C55C1100FB05}" type="slidenum">
              <a:rPr lang="en-IN" smtClean="0"/>
              <a:t>‹#›</a:t>
            </a:fld>
            <a:endParaRPr lang="en-IN"/>
          </a:p>
        </p:txBody>
      </p:sp>
    </p:spTree>
    <p:extLst>
      <p:ext uri="{BB962C8B-B14F-4D97-AF65-F5344CB8AC3E}">
        <p14:creationId xmlns:p14="http://schemas.microsoft.com/office/powerpoint/2010/main" val="240271099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8486324-F52E-4E18-9366-94A4B43D6EF1}" type="datetimeFigureOut">
              <a:rPr lang="en-IN" smtClean="0"/>
              <a:t>04-10-2025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BFDB138-29EE-4AB3-852D-C55C1100FB05}" type="slidenum">
              <a:rPr lang="en-IN" smtClean="0"/>
              <a:t>‹#›</a:t>
            </a:fld>
            <a:endParaRPr lang="en-IN"/>
          </a:p>
        </p:txBody>
      </p:sp>
    </p:spTree>
    <p:extLst>
      <p:ext uri="{BB962C8B-B14F-4D97-AF65-F5344CB8AC3E}">
        <p14:creationId xmlns:p14="http://schemas.microsoft.com/office/powerpoint/2010/main" val="396533761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8486324-F52E-4E18-9366-94A4B43D6EF1}" type="datetimeFigureOut">
              <a:rPr lang="en-IN" smtClean="0"/>
              <a:t>04-10-2025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BFDB138-29EE-4AB3-852D-C55C1100FB05}" type="slidenum">
              <a:rPr lang="en-IN" smtClean="0"/>
              <a:t>‹#›</a:t>
            </a:fld>
            <a:endParaRPr lang="en-IN"/>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84383760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8486324-F52E-4E18-9366-94A4B43D6EF1}" type="datetimeFigureOut">
              <a:rPr lang="en-IN" smtClean="0"/>
              <a:t>04-10-2025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BFDB138-29EE-4AB3-852D-C55C1100FB05}" type="slidenum">
              <a:rPr lang="en-IN" smtClean="0"/>
              <a:t>‹#›</a:t>
            </a:fld>
            <a:endParaRPr lang="en-IN"/>
          </a:p>
        </p:txBody>
      </p:sp>
    </p:spTree>
    <p:extLst>
      <p:ext uri="{BB962C8B-B14F-4D97-AF65-F5344CB8AC3E}">
        <p14:creationId xmlns:p14="http://schemas.microsoft.com/office/powerpoint/2010/main" val="350985927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F8486324-F52E-4E18-9366-94A4B43D6EF1}" type="datetimeFigureOut">
              <a:rPr lang="en-IN" smtClean="0"/>
              <a:t>04-10-2025</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5BFDB138-29EE-4AB3-852D-C55C1100FB05}" type="slidenum">
              <a:rPr lang="en-IN" smtClean="0"/>
              <a:t>‹#›</a:t>
            </a:fld>
            <a:endParaRPr lang="en-IN"/>
          </a:p>
        </p:txBody>
      </p:sp>
    </p:spTree>
    <p:extLst>
      <p:ext uri="{BB962C8B-B14F-4D97-AF65-F5344CB8AC3E}">
        <p14:creationId xmlns:p14="http://schemas.microsoft.com/office/powerpoint/2010/main" val="52166337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F8486324-F52E-4E18-9366-94A4B43D6EF1}" type="datetimeFigureOut">
              <a:rPr lang="en-IN" smtClean="0"/>
              <a:t>04-10-2025</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5BFDB138-29EE-4AB3-852D-C55C1100FB05}" type="slidenum">
              <a:rPr lang="en-IN" smtClean="0"/>
              <a:t>‹#›</a:t>
            </a:fld>
            <a:endParaRPr lang="en-IN"/>
          </a:p>
        </p:txBody>
      </p:sp>
    </p:spTree>
    <p:extLst>
      <p:ext uri="{BB962C8B-B14F-4D97-AF65-F5344CB8AC3E}">
        <p14:creationId xmlns:p14="http://schemas.microsoft.com/office/powerpoint/2010/main" val="201641142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8486324-F52E-4E18-9366-94A4B43D6EF1}" type="datetimeFigureOut">
              <a:rPr lang="en-IN" smtClean="0"/>
              <a:t>04-10-2025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BFDB138-29EE-4AB3-852D-C55C1100FB05}" type="slidenum">
              <a:rPr lang="en-IN" smtClean="0"/>
              <a:t>‹#›</a:t>
            </a:fld>
            <a:endParaRPr lang="en-IN"/>
          </a:p>
        </p:txBody>
      </p:sp>
    </p:spTree>
    <p:extLst>
      <p:ext uri="{BB962C8B-B14F-4D97-AF65-F5344CB8AC3E}">
        <p14:creationId xmlns:p14="http://schemas.microsoft.com/office/powerpoint/2010/main" val="306166457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8486324-F52E-4E18-9366-94A4B43D6EF1}" type="datetimeFigureOut">
              <a:rPr lang="en-IN" smtClean="0"/>
              <a:t>04-10-2025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BFDB138-29EE-4AB3-852D-C55C1100FB05}" type="slidenum">
              <a:rPr lang="en-IN" smtClean="0"/>
              <a:t>‹#›</a:t>
            </a:fld>
            <a:endParaRPr lang="en-IN"/>
          </a:p>
        </p:txBody>
      </p:sp>
    </p:spTree>
    <p:extLst>
      <p:ext uri="{BB962C8B-B14F-4D97-AF65-F5344CB8AC3E}">
        <p14:creationId xmlns:p14="http://schemas.microsoft.com/office/powerpoint/2010/main" val="33647141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C132B3-41A7-7B7C-671C-23B530911A5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10C01E97-5B09-9563-14A0-BB99368C0FA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48CCE31-1E2D-FCAF-D434-EDD24500CB07}"/>
              </a:ext>
            </a:extLst>
          </p:cNvPr>
          <p:cNvSpPr>
            <a:spLocks noGrp="1"/>
          </p:cNvSpPr>
          <p:nvPr>
            <p:ph type="dt" sz="half" idx="10"/>
          </p:nvPr>
        </p:nvSpPr>
        <p:spPr/>
        <p:txBody>
          <a:bodyPr/>
          <a:lstStyle/>
          <a:p>
            <a:fld id="{F8486324-F52E-4E18-9366-94A4B43D6EF1}" type="datetimeFigureOut">
              <a:rPr lang="en-IN" smtClean="0"/>
              <a:t>04-10-2025</a:t>
            </a:fld>
            <a:endParaRPr lang="en-IN"/>
          </a:p>
        </p:txBody>
      </p:sp>
      <p:sp>
        <p:nvSpPr>
          <p:cNvPr id="5" name="Footer Placeholder 4">
            <a:extLst>
              <a:ext uri="{FF2B5EF4-FFF2-40B4-BE49-F238E27FC236}">
                <a16:creationId xmlns:a16="http://schemas.microsoft.com/office/drawing/2014/main" id="{54429ECC-F200-B4CC-2FF1-59D7CD7E447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FB75C8D-5F52-6C76-B86A-5CDEA6324AA2}"/>
              </a:ext>
            </a:extLst>
          </p:cNvPr>
          <p:cNvSpPr>
            <a:spLocks noGrp="1"/>
          </p:cNvSpPr>
          <p:nvPr>
            <p:ph type="sldNum" sz="quarter" idx="12"/>
          </p:nvPr>
        </p:nvSpPr>
        <p:spPr/>
        <p:txBody>
          <a:bodyPr/>
          <a:lstStyle/>
          <a:p>
            <a:fld id="{5BFDB138-29EE-4AB3-852D-C55C1100FB05}" type="slidenum">
              <a:rPr lang="en-IN" smtClean="0"/>
              <a:t>‹#›</a:t>
            </a:fld>
            <a:endParaRPr lang="en-IN"/>
          </a:p>
        </p:txBody>
      </p:sp>
    </p:spTree>
    <p:extLst>
      <p:ext uri="{BB962C8B-B14F-4D97-AF65-F5344CB8AC3E}">
        <p14:creationId xmlns:p14="http://schemas.microsoft.com/office/powerpoint/2010/main" val="38900433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734A6-E07D-8146-E3F7-FE82FE380E4B}"/>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AA40C4F1-9890-998F-40AF-B4AA7A42191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3965A626-8B63-0D38-935A-8D37FD9729F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4C4CE00B-EC7C-974A-2DE4-9E3126747810}"/>
              </a:ext>
            </a:extLst>
          </p:cNvPr>
          <p:cNvSpPr>
            <a:spLocks noGrp="1"/>
          </p:cNvSpPr>
          <p:nvPr>
            <p:ph type="dt" sz="half" idx="10"/>
          </p:nvPr>
        </p:nvSpPr>
        <p:spPr/>
        <p:txBody>
          <a:bodyPr/>
          <a:lstStyle/>
          <a:p>
            <a:fld id="{F8486324-F52E-4E18-9366-94A4B43D6EF1}" type="datetimeFigureOut">
              <a:rPr lang="en-IN" smtClean="0"/>
              <a:t>04-10-2025</a:t>
            </a:fld>
            <a:endParaRPr lang="en-IN"/>
          </a:p>
        </p:txBody>
      </p:sp>
      <p:sp>
        <p:nvSpPr>
          <p:cNvPr id="6" name="Footer Placeholder 5">
            <a:extLst>
              <a:ext uri="{FF2B5EF4-FFF2-40B4-BE49-F238E27FC236}">
                <a16:creationId xmlns:a16="http://schemas.microsoft.com/office/drawing/2014/main" id="{575E1AFE-93ED-2962-4127-C538C6B0D38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AAEA13D-6E50-1C74-4B4F-FC8666C4BE47}"/>
              </a:ext>
            </a:extLst>
          </p:cNvPr>
          <p:cNvSpPr>
            <a:spLocks noGrp="1"/>
          </p:cNvSpPr>
          <p:nvPr>
            <p:ph type="sldNum" sz="quarter" idx="12"/>
          </p:nvPr>
        </p:nvSpPr>
        <p:spPr/>
        <p:txBody>
          <a:bodyPr/>
          <a:lstStyle/>
          <a:p>
            <a:fld id="{5BFDB138-29EE-4AB3-852D-C55C1100FB05}" type="slidenum">
              <a:rPr lang="en-IN" smtClean="0"/>
              <a:t>‹#›</a:t>
            </a:fld>
            <a:endParaRPr lang="en-IN"/>
          </a:p>
        </p:txBody>
      </p:sp>
    </p:spTree>
    <p:extLst>
      <p:ext uri="{BB962C8B-B14F-4D97-AF65-F5344CB8AC3E}">
        <p14:creationId xmlns:p14="http://schemas.microsoft.com/office/powerpoint/2010/main" val="1115057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F9CC28-B6EC-FFD1-2259-FC57C9E7DBE2}"/>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3BBA3CEF-DF64-5B1C-19D5-4A66D5DA090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780DD8D-CB54-94F2-D9A6-7B66D46D3B7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68E49060-225C-6CE9-1DF7-03B8524A85A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B0A36A6-EFC5-3381-A81A-FC60CB4CDFD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7E8279F1-5DFB-1531-50CD-F173C59B8B0D}"/>
              </a:ext>
            </a:extLst>
          </p:cNvPr>
          <p:cNvSpPr>
            <a:spLocks noGrp="1"/>
          </p:cNvSpPr>
          <p:nvPr>
            <p:ph type="dt" sz="half" idx="10"/>
          </p:nvPr>
        </p:nvSpPr>
        <p:spPr/>
        <p:txBody>
          <a:bodyPr/>
          <a:lstStyle/>
          <a:p>
            <a:fld id="{F8486324-F52E-4E18-9366-94A4B43D6EF1}" type="datetimeFigureOut">
              <a:rPr lang="en-IN" smtClean="0"/>
              <a:t>04-10-2025</a:t>
            </a:fld>
            <a:endParaRPr lang="en-IN"/>
          </a:p>
        </p:txBody>
      </p:sp>
      <p:sp>
        <p:nvSpPr>
          <p:cNvPr id="8" name="Footer Placeholder 7">
            <a:extLst>
              <a:ext uri="{FF2B5EF4-FFF2-40B4-BE49-F238E27FC236}">
                <a16:creationId xmlns:a16="http://schemas.microsoft.com/office/drawing/2014/main" id="{9F46495B-6C90-AD1F-11DD-3AE7EE8802A7}"/>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D51E1B72-B6A5-F4B7-0372-0809A89EEE5A}"/>
              </a:ext>
            </a:extLst>
          </p:cNvPr>
          <p:cNvSpPr>
            <a:spLocks noGrp="1"/>
          </p:cNvSpPr>
          <p:nvPr>
            <p:ph type="sldNum" sz="quarter" idx="12"/>
          </p:nvPr>
        </p:nvSpPr>
        <p:spPr/>
        <p:txBody>
          <a:bodyPr/>
          <a:lstStyle/>
          <a:p>
            <a:fld id="{5BFDB138-29EE-4AB3-852D-C55C1100FB05}" type="slidenum">
              <a:rPr lang="en-IN" smtClean="0"/>
              <a:t>‹#›</a:t>
            </a:fld>
            <a:endParaRPr lang="en-IN"/>
          </a:p>
        </p:txBody>
      </p:sp>
    </p:spTree>
    <p:extLst>
      <p:ext uri="{BB962C8B-B14F-4D97-AF65-F5344CB8AC3E}">
        <p14:creationId xmlns:p14="http://schemas.microsoft.com/office/powerpoint/2010/main" val="22968005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A88B13-8FFC-16BF-C99A-B1ABEC52E6BA}"/>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60598084-4D0B-DAE4-8999-522CE4ED8838}"/>
              </a:ext>
            </a:extLst>
          </p:cNvPr>
          <p:cNvSpPr>
            <a:spLocks noGrp="1"/>
          </p:cNvSpPr>
          <p:nvPr>
            <p:ph type="dt" sz="half" idx="10"/>
          </p:nvPr>
        </p:nvSpPr>
        <p:spPr/>
        <p:txBody>
          <a:bodyPr/>
          <a:lstStyle/>
          <a:p>
            <a:fld id="{F8486324-F52E-4E18-9366-94A4B43D6EF1}" type="datetimeFigureOut">
              <a:rPr lang="en-IN" smtClean="0"/>
              <a:t>04-10-2025</a:t>
            </a:fld>
            <a:endParaRPr lang="en-IN"/>
          </a:p>
        </p:txBody>
      </p:sp>
      <p:sp>
        <p:nvSpPr>
          <p:cNvPr id="4" name="Footer Placeholder 3">
            <a:extLst>
              <a:ext uri="{FF2B5EF4-FFF2-40B4-BE49-F238E27FC236}">
                <a16:creationId xmlns:a16="http://schemas.microsoft.com/office/drawing/2014/main" id="{0EE52E71-E4B1-73AF-ACD6-34FB5E194870}"/>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1C97E263-999B-A62C-8907-F830C25FCC89}"/>
              </a:ext>
            </a:extLst>
          </p:cNvPr>
          <p:cNvSpPr>
            <a:spLocks noGrp="1"/>
          </p:cNvSpPr>
          <p:nvPr>
            <p:ph type="sldNum" sz="quarter" idx="12"/>
          </p:nvPr>
        </p:nvSpPr>
        <p:spPr/>
        <p:txBody>
          <a:bodyPr/>
          <a:lstStyle/>
          <a:p>
            <a:fld id="{5BFDB138-29EE-4AB3-852D-C55C1100FB05}" type="slidenum">
              <a:rPr lang="en-IN" smtClean="0"/>
              <a:t>‹#›</a:t>
            </a:fld>
            <a:endParaRPr lang="en-IN"/>
          </a:p>
        </p:txBody>
      </p:sp>
    </p:spTree>
    <p:extLst>
      <p:ext uri="{BB962C8B-B14F-4D97-AF65-F5344CB8AC3E}">
        <p14:creationId xmlns:p14="http://schemas.microsoft.com/office/powerpoint/2010/main" val="3436148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9CB2C29-1BFF-3866-0E00-F62B9488A52D}"/>
              </a:ext>
            </a:extLst>
          </p:cNvPr>
          <p:cNvSpPr>
            <a:spLocks noGrp="1"/>
          </p:cNvSpPr>
          <p:nvPr>
            <p:ph type="dt" sz="half" idx="10"/>
          </p:nvPr>
        </p:nvSpPr>
        <p:spPr/>
        <p:txBody>
          <a:bodyPr/>
          <a:lstStyle/>
          <a:p>
            <a:fld id="{F8486324-F52E-4E18-9366-94A4B43D6EF1}" type="datetimeFigureOut">
              <a:rPr lang="en-IN" smtClean="0"/>
              <a:t>04-10-2025</a:t>
            </a:fld>
            <a:endParaRPr lang="en-IN"/>
          </a:p>
        </p:txBody>
      </p:sp>
      <p:sp>
        <p:nvSpPr>
          <p:cNvPr id="3" name="Footer Placeholder 2">
            <a:extLst>
              <a:ext uri="{FF2B5EF4-FFF2-40B4-BE49-F238E27FC236}">
                <a16:creationId xmlns:a16="http://schemas.microsoft.com/office/drawing/2014/main" id="{F326A219-8620-20CA-F9F8-A3CB8D1FA6F3}"/>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75245E8B-C7C3-F55A-8D7B-CB901BEE3F49}"/>
              </a:ext>
            </a:extLst>
          </p:cNvPr>
          <p:cNvSpPr>
            <a:spLocks noGrp="1"/>
          </p:cNvSpPr>
          <p:nvPr>
            <p:ph type="sldNum" sz="quarter" idx="12"/>
          </p:nvPr>
        </p:nvSpPr>
        <p:spPr/>
        <p:txBody>
          <a:bodyPr/>
          <a:lstStyle/>
          <a:p>
            <a:fld id="{5BFDB138-29EE-4AB3-852D-C55C1100FB05}" type="slidenum">
              <a:rPr lang="en-IN" smtClean="0"/>
              <a:t>‹#›</a:t>
            </a:fld>
            <a:endParaRPr lang="en-IN"/>
          </a:p>
        </p:txBody>
      </p:sp>
    </p:spTree>
    <p:extLst>
      <p:ext uri="{BB962C8B-B14F-4D97-AF65-F5344CB8AC3E}">
        <p14:creationId xmlns:p14="http://schemas.microsoft.com/office/powerpoint/2010/main" val="3368963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3CA3AC-E1EB-B50D-68A9-48377026EFF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40BD8102-3B2A-7FA2-E237-8F2BA6F31EE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F361EBA0-6F17-37E1-5E1E-EED7DA664F7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41FC0AD-0F6C-B37B-70F2-5EE0456A4C2D}"/>
              </a:ext>
            </a:extLst>
          </p:cNvPr>
          <p:cNvSpPr>
            <a:spLocks noGrp="1"/>
          </p:cNvSpPr>
          <p:nvPr>
            <p:ph type="dt" sz="half" idx="10"/>
          </p:nvPr>
        </p:nvSpPr>
        <p:spPr/>
        <p:txBody>
          <a:bodyPr/>
          <a:lstStyle/>
          <a:p>
            <a:fld id="{F8486324-F52E-4E18-9366-94A4B43D6EF1}" type="datetimeFigureOut">
              <a:rPr lang="en-IN" smtClean="0"/>
              <a:t>04-10-2025</a:t>
            </a:fld>
            <a:endParaRPr lang="en-IN"/>
          </a:p>
        </p:txBody>
      </p:sp>
      <p:sp>
        <p:nvSpPr>
          <p:cNvPr id="6" name="Footer Placeholder 5">
            <a:extLst>
              <a:ext uri="{FF2B5EF4-FFF2-40B4-BE49-F238E27FC236}">
                <a16:creationId xmlns:a16="http://schemas.microsoft.com/office/drawing/2014/main" id="{C88271B6-9383-8076-DC31-6A212B3EABC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96E5778-DD32-C979-77C9-D76CA9D205AD}"/>
              </a:ext>
            </a:extLst>
          </p:cNvPr>
          <p:cNvSpPr>
            <a:spLocks noGrp="1"/>
          </p:cNvSpPr>
          <p:nvPr>
            <p:ph type="sldNum" sz="quarter" idx="12"/>
          </p:nvPr>
        </p:nvSpPr>
        <p:spPr/>
        <p:txBody>
          <a:bodyPr/>
          <a:lstStyle/>
          <a:p>
            <a:fld id="{5BFDB138-29EE-4AB3-852D-C55C1100FB05}" type="slidenum">
              <a:rPr lang="en-IN" smtClean="0"/>
              <a:t>‹#›</a:t>
            </a:fld>
            <a:endParaRPr lang="en-IN"/>
          </a:p>
        </p:txBody>
      </p:sp>
    </p:spTree>
    <p:extLst>
      <p:ext uri="{BB962C8B-B14F-4D97-AF65-F5344CB8AC3E}">
        <p14:creationId xmlns:p14="http://schemas.microsoft.com/office/powerpoint/2010/main" val="38366139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1C6FFE-3F88-AC91-661D-E1F53EB79CB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19CF4D42-3551-295D-4D0D-AE586AA4682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93A53D7E-F4CF-8A2B-EEC1-2F3AD5A3828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D4B7958-CA47-16CF-EAEA-5A2AF793FC88}"/>
              </a:ext>
            </a:extLst>
          </p:cNvPr>
          <p:cNvSpPr>
            <a:spLocks noGrp="1"/>
          </p:cNvSpPr>
          <p:nvPr>
            <p:ph type="dt" sz="half" idx="10"/>
          </p:nvPr>
        </p:nvSpPr>
        <p:spPr/>
        <p:txBody>
          <a:bodyPr/>
          <a:lstStyle/>
          <a:p>
            <a:fld id="{F8486324-F52E-4E18-9366-94A4B43D6EF1}" type="datetimeFigureOut">
              <a:rPr lang="en-IN" smtClean="0"/>
              <a:t>04-10-2025</a:t>
            </a:fld>
            <a:endParaRPr lang="en-IN"/>
          </a:p>
        </p:txBody>
      </p:sp>
      <p:sp>
        <p:nvSpPr>
          <p:cNvPr id="6" name="Footer Placeholder 5">
            <a:extLst>
              <a:ext uri="{FF2B5EF4-FFF2-40B4-BE49-F238E27FC236}">
                <a16:creationId xmlns:a16="http://schemas.microsoft.com/office/drawing/2014/main" id="{B1D9E8CB-D797-BD5A-0423-66D0235085D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93D256F-F0F4-1CAD-90DE-C8D0039D8784}"/>
              </a:ext>
            </a:extLst>
          </p:cNvPr>
          <p:cNvSpPr>
            <a:spLocks noGrp="1"/>
          </p:cNvSpPr>
          <p:nvPr>
            <p:ph type="sldNum" sz="quarter" idx="12"/>
          </p:nvPr>
        </p:nvSpPr>
        <p:spPr/>
        <p:txBody>
          <a:bodyPr/>
          <a:lstStyle/>
          <a:p>
            <a:fld id="{5BFDB138-29EE-4AB3-852D-C55C1100FB05}" type="slidenum">
              <a:rPr lang="en-IN" smtClean="0"/>
              <a:t>‹#›</a:t>
            </a:fld>
            <a:endParaRPr lang="en-IN"/>
          </a:p>
        </p:txBody>
      </p:sp>
    </p:spTree>
    <p:extLst>
      <p:ext uri="{BB962C8B-B14F-4D97-AF65-F5344CB8AC3E}">
        <p14:creationId xmlns:p14="http://schemas.microsoft.com/office/powerpoint/2010/main" val="2179675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image" Target="../media/image2.png"/><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10535AB-6772-E5C2-9B6E-73ACACD6EDB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02D35C0A-5918-224D-3E18-528C3A120B9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0393852-4DDD-2ACB-9777-2CAB30E7D8D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8486324-F52E-4E18-9366-94A4B43D6EF1}" type="datetimeFigureOut">
              <a:rPr lang="en-IN" smtClean="0"/>
              <a:t>04-10-2025</a:t>
            </a:fld>
            <a:endParaRPr lang="en-IN"/>
          </a:p>
        </p:txBody>
      </p:sp>
      <p:sp>
        <p:nvSpPr>
          <p:cNvPr id="5" name="Footer Placeholder 4">
            <a:extLst>
              <a:ext uri="{FF2B5EF4-FFF2-40B4-BE49-F238E27FC236}">
                <a16:creationId xmlns:a16="http://schemas.microsoft.com/office/drawing/2014/main" id="{27DCBDC7-48E2-346E-740F-483DEF876B9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E8E85D42-721A-5A52-971C-10A0B7A2E9C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BFDB138-29EE-4AB3-852D-C55C1100FB05}" type="slidenum">
              <a:rPr lang="en-IN" smtClean="0"/>
              <a:t>‹#›</a:t>
            </a:fld>
            <a:endParaRPr lang="en-IN"/>
          </a:p>
        </p:txBody>
      </p:sp>
    </p:spTree>
    <p:extLst>
      <p:ext uri="{BB962C8B-B14F-4D97-AF65-F5344CB8AC3E}">
        <p14:creationId xmlns:p14="http://schemas.microsoft.com/office/powerpoint/2010/main" val="4039305259"/>
      </p:ext>
    </p:extLst>
  </p:cSld>
  <p:clrMap bg1="lt1" tx1="dk1" bg2="lt2" tx2="dk2" accent1="accent1" accent2="accent2" accent3="accent3" accent4="accent4" accent5="accent5" accent6="accent6" hlink="hlink" folHlink="folHlink"/>
  <p:sldLayoutIdLst>
    <p:sldLayoutId id="2147483743" r:id="rId1"/>
    <p:sldLayoutId id="2147483744" r:id="rId2"/>
    <p:sldLayoutId id="2147483745" r:id="rId3"/>
    <p:sldLayoutId id="2147483746" r:id="rId4"/>
    <p:sldLayoutId id="2147483747" r:id="rId5"/>
    <p:sldLayoutId id="2147483748" r:id="rId6"/>
    <p:sldLayoutId id="2147483749" r:id="rId7"/>
    <p:sldLayoutId id="2147483750" r:id="rId8"/>
    <p:sldLayoutId id="2147483751" r:id="rId9"/>
    <p:sldLayoutId id="2147483752" r:id="rId10"/>
    <p:sldLayoutId id="214748375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a:gradFill flip="none" rotWithShape="1">
            <a:gsLst>
              <a:gs pos="0">
                <a:schemeClr val="tx2"/>
              </a:gs>
              <a:gs pos="100000">
                <a:schemeClr val="tx2">
                  <a:lumMod val="50000"/>
                </a:schemeClr>
              </a:gs>
            </a:gsLst>
            <a:lin ang="5400000" scaled="0"/>
            <a:tileRect/>
          </a:gradFill>
        </p:grpSpPr>
        <p:grpSp>
          <p:nvGrpSpPr>
            <p:cNvPr id="9" name="Group 8"/>
            <p:cNvGrpSpPr/>
            <p:nvPr/>
          </p:nvGrpSpPr>
          <p:grpSpPr>
            <a:xfrm>
              <a:off x="-14288" y="0"/>
              <a:ext cx="1220788" cy="6858001"/>
              <a:chOff x="-14288" y="0"/>
              <a:chExt cx="1220788" cy="6858001"/>
            </a:xfrm>
            <a:grp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p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F8486324-F52E-4E18-9366-94A4B43D6EF1}" type="datetimeFigureOut">
              <a:rPr lang="en-IN" smtClean="0"/>
              <a:t>04-10-2025</a:t>
            </a:fld>
            <a:endParaRPr lang="en-IN"/>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5BFDB138-29EE-4AB3-852D-C55C1100FB05}" type="slidenum">
              <a:rPr lang="en-IN" smtClean="0"/>
              <a:t>‹#›</a:t>
            </a:fld>
            <a:endParaRPr lang="en-IN"/>
          </a:p>
        </p:txBody>
      </p:sp>
    </p:spTree>
    <p:extLst>
      <p:ext uri="{BB962C8B-B14F-4D97-AF65-F5344CB8AC3E}">
        <p14:creationId xmlns:p14="http://schemas.microsoft.com/office/powerpoint/2010/main" val="2885721175"/>
      </p:ext>
    </p:extLst>
  </p:cSld>
  <p:clrMap bg1="dk1" tx1="lt1" bg2="dk2" tx2="lt2" accent1="accent1" accent2="accent2" accent3="accent3" accent4="accent4" accent5="accent5" accent6="accent6" hlink="hlink" folHlink="folHlink"/>
  <p:sldLayoutIdLst>
    <p:sldLayoutId id="2147483773" r:id="rId1"/>
    <p:sldLayoutId id="2147483774" r:id="rId2"/>
    <p:sldLayoutId id="2147483775" r:id="rId3"/>
    <p:sldLayoutId id="2147483776" r:id="rId4"/>
    <p:sldLayoutId id="2147483777" r:id="rId5"/>
    <p:sldLayoutId id="2147483778" r:id="rId6"/>
    <p:sldLayoutId id="2147483779" r:id="rId7"/>
    <p:sldLayoutId id="2147483780" r:id="rId8"/>
    <p:sldLayoutId id="2147483781" r:id="rId9"/>
    <p:sldLayoutId id="2147483782" r:id="rId10"/>
    <p:sldLayoutId id="2147483783" r:id="rId11"/>
    <p:sldLayoutId id="2147483784" r:id="rId12"/>
    <p:sldLayoutId id="2147483785" r:id="rId13"/>
    <p:sldLayoutId id="2147483786" r:id="rId14"/>
    <p:sldLayoutId id="2147483787" r:id="rId15"/>
    <p:sldLayoutId id="2147483788" r:id="rId16"/>
    <p:sldLayoutId id="2147483789"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9.png"/><Relationship Id="rId2" Type="http://schemas.openxmlformats.org/officeDocument/2006/relationships/image" Target="../media/image5.jpe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12-slide presentation visual for HealthUnify by LuminaTech. Each slide should be styled with a clean, modern healthcare theme using soft blues, whites, and greens. Include icons and illustrations representing medical systems (Allopathy, Ayurveda, Homeopathy), patient records, doctor dashboards, secure login, and responsive design. Each slide should have a clear title and relevant visual elements: 1) Title slide with logo and tagline, 2) Problem slide showing fragmented health data, 3) Vision slide with unified care concept, 4) Platform overview, 5) Key features icons, 6) Tri-system dashboard comparison, 7) Doctor dashboard interface, 8) Tech stack logos, 9) Demo login screen, 10) Getting started steps, 11) Future impact with growth arrows, 12) Thank you slide with contact info.">
            <a:extLst>
              <a:ext uri="{FF2B5EF4-FFF2-40B4-BE49-F238E27FC236}">
                <a16:creationId xmlns:a16="http://schemas.microsoft.com/office/drawing/2014/main" id="{80DF9892-0056-4F4E-94B3-58D7E81747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11988800" cy="688733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E90D96BD-FC14-7CF1-6567-2E90FBBFCC70}"/>
              </a:ext>
            </a:extLst>
          </p:cNvPr>
          <p:cNvSpPr/>
          <p:nvPr/>
        </p:nvSpPr>
        <p:spPr>
          <a:xfrm>
            <a:off x="0" y="1507067"/>
            <a:ext cx="4707467" cy="5080000"/>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dirty="0"/>
          </a:p>
        </p:txBody>
      </p:sp>
      <p:pic>
        <p:nvPicPr>
          <p:cNvPr id="7" name="Picture 8">
            <a:extLst>
              <a:ext uri="{FF2B5EF4-FFF2-40B4-BE49-F238E27FC236}">
                <a16:creationId xmlns:a16="http://schemas.microsoft.com/office/drawing/2014/main" id="{680C8EE8-A860-B124-45F4-36A2EC3BE9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571197"/>
            <a:ext cx="5268535" cy="52685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78276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47A13B1-1F68-FA38-0EC0-4973DC672E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2500" y="0"/>
            <a:ext cx="10287000" cy="6858000"/>
          </a:xfrm>
          <a:prstGeom prst="rect">
            <a:avLst/>
          </a:prstGeom>
        </p:spPr>
      </p:pic>
    </p:spTree>
    <p:extLst>
      <p:ext uri="{BB962C8B-B14F-4D97-AF65-F5344CB8AC3E}">
        <p14:creationId xmlns:p14="http://schemas.microsoft.com/office/powerpoint/2010/main" val="1251595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4" name="Picture 4" descr="Generated image">
            <a:extLst>
              <a:ext uri="{FF2B5EF4-FFF2-40B4-BE49-F238E27FC236}">
                <a16:creationId xmlns:a16="http://schemas.microsoft.com/office/drawing/2014/main" id="{33E26074-AF23-12DC-AB2D-52A9CF7C6C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2500" y="0"/>
            <a:ext cx="10287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09946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D5BC6E1-D5CD-EFF2-E771-4CD55A1733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37806" y="444137"/>
            <a:ext cx="7652620" cy="5969726"/>
          </a:xfrm>
          <a:prstGeom prst="rect">
            <a:avLst/>
          </a:prstGeom>
        </p:spPr>
      </p:pic>
    </p:spTree>
    <p:extLst>
      <p:ext uri="{BB962C8B-B14F-4D97-AF65-F5344CB8AC3E}">
        <p14:creationId xmlns:p14="http://schemas.microsoft.com/office/powerpoint/2010/main" val="15755139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descr="Generated image">
            <a:extLst>
              <a:ext uri="{FF2B5EF4-FFF2-40B4-BE49-F238E27FC236}">
                <a16:creationId xmlns:a16="http://schemas.microsoft.com/office/drawing/2014/main" id="{915256C3-F689-106A-87DB-674872D8D5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096206"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F4149F57-83EB-26F0-BB76-A38FB52F5398}"/>
              </a:ext>
            </a:extLst>
          </p:cNvPr>
          <p:cNvSpPr/>
          <p:nvPr/>
        </p:nvSpPr>
        <p:spPr>
          <a:xfrm>
            <a:off x="3135085" y="4911635"/>
            <a:ext cx="5695406" cy="561702"/>
          </a:xfrm>
          <a:prstGeom prst="rect">
            <a:avLst/>
          </a:prstGeom>
          <a:solidFill>
            <a:srgbClr val="002060"/>
          </a:solidFill>
        </p:spPr>
        <p:style>
          <a:lnRef idx="2">
            <a:schemeClr val="dk1"/>
          </a:lnRef>
          <a:fillRef idx="1">
            <a:schemeClr val="lt1"/>
          </a:fillRef>
          <a:effectRef idx="0">
            <a:schemeClr val="dk1"/>
          </a:effectRef>
          <a:fontRef idx="minor">
            <a:schemeClr val="dk1"/>
          </a:fontRef>
        </p:style>
        <p:txBody>
          <a:bodyPr rtlCol="0" anchor="ctr"/>
          <a:lstStyle/>
          <a:p>
            <a:pPr algn="ctr"/>
            <a:r>
              <a:rPr lang="en-IN" sz="3600" b="1" dirty="0">
                <a:solidFill>
                  <a:schemeClr val="bg1"/>
                </a:solidFill>
              </a:rPr>
              <a:t>alexpitt009@gmail.com</a:t>
            </a:r>
          </a:p>
        </p:txBody>
      </p:sp>
    </p:spTree>
    <p:extLst>
      <p:ext uri="{BB962C8B-B14F-4D97-AF65-F5344CB8AC3E}">
        <p14:creationId xmlns:p14="http://schemas.microsoft.com/office/powerpoint/2010/main" val="30687013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a:extLst>
              <a:ext uri="{FF2B5EF4-FFF2-40B4-BE49-F238E27FC236}">
                <a16:creationId xmlns:a16="http://schemas.microsoft.com/office/drawing/2014/main" id="{46A64E2B-4084-D000-A624-5C8115C33D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84970C50-0BF9-FB00-BFF4-6AA925C442E8}"/>
              </a:ext>
            </a:extLst>
          </p:cNvPr>
          <p:cNvSpPr/>
          <p:nvPr/>
        </p:nvSpPr>
        <p:spPr>
          <a:xfrm>
            <a:off x="0" y="4258731"/>
            <a:ext cx="12192000" cy="2620737"/>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dirty="0"/>
          </a:p>
        </p:txBody>
      </p:sp>
      <p:sp>
        <p:nvSpPr>
          <p:cNvPr id="4" name="Rectangle 3">
            <a:extLst>
              <a:ext uri="{FF2B5EF4-FFF2-40B4-BE49-F238E27FC236}">
                <a16:creationId xmlns:a16="http://schemas.microsoft.com/office/drawing/2014/main" id="{D0DF5C45-09E4-023D-D70D-9A534B8C0564}"/>
              </a:ext>
            </a:extLst>
          </p:cNvPr>
          <p:cNvSpPr/>
          <p:nvPr/>
        </p:nvSpPr>
        <p:spPr>
          <a:xfrm>
            <a:off x="1117600" y="643467"/>
            <a:ext cx="914400" cy="8636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6" name="Picture 8">
            <a:extLst>
              <a:ext uri="{FF2B5EF4-FFF2-40B4-BE49-F238E27FC236}">
                <a16:creationId xmlns:a16="http://schemas.microsoft.com/office/drawing/2014/main" id="{5D8D1AEE-C917-76DA-AF56-BD6B2C21CD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061" y="-721937"/>
            <a:ext cx="3041801" cy="3041801"/>
          </a:xfrm>
          <a:prstGeom prst="rect">
            <a:avLst/>
          </a:prstGeom>
          <a:noFill/>
          <a:extLst>
            <a:ext uri="{909E8E84-426E-40DD-AFC4-6F175D3DCCD1}">
              <a14:hiddenFill xmlns:a14="http://schemas.microsoft.com/office/drawing/2010/main">
                <a:solidFill>
                  <a:srgbClr val="FFFFFF"/>
                </a:solidFill>
              </a14:hiddenFill>
            </a:ext>
          </a:extLst>
        </p:spPr>
      </p:pic>
      <p:sp>
        <p:nvSpPr>
          <p:cNvPr id="7" name="Oval 6">
            <a:extLst>
              <a:ext uri="{FF2B5EF4-FFF2-40B4-BE49-F238E27FC236}">
                <a16:creationId xmlns:a16="http://schemas.microsoft.com/office/drawing/2014/main" id="{89D4F3B7-D5D2-34D1-7378-987119A508A0}"/>
              </a:ext>
            </a:extLst>
          </p:cNvPr>
          <p:cNvSpPr/>
          <p:nvPr/>
        </p:nvSpPr>
        <p:spPr>
          <a:xfrm>
            <a:off x="275167" y="1843463"/>
            <a:ext cx="2599266" cy="2504471"/>
          </a:xfrm>
          <a:prstGeom prst="ellipse">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dirty="0"/>
          </a:p>
        </p:txBody>
      </p:sp>
      <p:sp>
        <p:nvSpPr>
          <p:cNvPr id="11" name="Oval 10">
            <a:extLst>
              <a:ext uri="{FF2B5EF4-FFF2-40B4-BE49-F238E27FC236}">
                <a16:creationId xmlns:a16="http://schemas.microsoft.com/office/drawing/2014/main" id="{B9818563-0734-6209-F184-FC4ABE442878}"/>
              </a:ext>
            </a:extLst>
          </p:cNvPr>
          <p:cNvSpPr/>
          <p:nvPr/>
        </p:nvSpPr>
        <p:spPr>
          <a:xfrm>
            <a:off x="3408897" y="1864327"/>
            <a:ext cx="2599266" cy="2504471"/>
          </a:xfrm>
          <a:prstGeom prst="ellipse">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dirty="0"/>
          </a:p>
        </p:txBody>
      </p:sp>
      <p:sp>
        <p:nvSpPr>
          <p:cNvPr id="12" name="Oval 11">
            <a:extLst>
              <a:ext uri="{FF2B5EF4-FFF2-40B4-BE49-F238E27FC236}">
                <a16:creationId xmlns:a16="http://schemas.microsoft.com/office/drawing/2014/main" id="{67C3CD06-AB24-891D-3484-61D160BA373F}"/>
              </a:ext>
            </a:extLst>
          </p:cNvPr>
          <p:cNvSpPr/>
          <p:nvPr/>
        </p:nvSpPr>
        <p:spPr>
          <a:xfrm>
            <a:off x="6428320" y="1843463"/>
            <a:ext cx="2599266" cy="2504471"/>
          </a:xfrm>
          <a:prstGeom prst="ellipse">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dirty="0"/>
          </a:p>
        </p:txBody>
      </p:sp>
      <p:sp>
        <p:nvSpPr>
          <p:cNvPr id="13" name="Oval 12">
            <a:extLst>
              <a:ext uri="{FF2B5EF4-FFF2-40B4-BE49-F238E27FC236}">
                <a16:creationId xmlns:a16="http://schemas.microsoft.com/office/drawing/2014/main" id="{EFBF1563-54B2-5ADC-69B1-8F5F7C5C3E27}"/>
              </a:ext>
            </a:extLst>
          </p:cNvPr>
          <p:cNvSpPr/>
          <p:nvPr/>
        </p:nvSpPr>
        <p:spPr>
          <a:xfrm>
            <a:off x="9317567" y="1843463"/>
            <a:ext cx="2599266" cy="2504471"/>
          </a:xfrm>
          <a:prstGeom prst="ellipse">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dirty="0"/>
          </a:p>
        </p:txBody>
      </p:sp>
      <p:pic>
        <p:nvPicPr>
          <p:cNvPr id="9224" name="Picture 8">
            <a:extLst>
              <a:ext uri="{FF2B5EF4-FFF2-40B4-BE49-F238E27FC236}">
                <a16:creationId xmlns:a16="http://schemas.microsoft.com/office/drawing/2014/main" id="{DDCE2ED6-5693-572F-0B53-BD3E36F3B73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45139" y="1982858"/>
            <a:ext cx="1996605" cy="1979540"/>
          </a:xfrm>
          <a:prstGeom prst="rect">
            <a:avLst/>
          </a:prstGeom>
          <a:noFill/>
          <a:extLst>
            <a:ext uri="{909E8E84-426E-40DD-AFC4-6F175D3DCCD1}">
              <a14:hiddenFill xmlns:a14="http://schemas.microsoft.com/office/drawing/2010/main">
                <a:solidFill>
                  <a:srgbClr val="FFFFFF"/>
                </a:solidFill>
              </a14:hiddenFill>
            </a:ext>
          </a:extLst>
        </p:spPr>
      </p:pic>
      <p:pic>
        <p:nvPicPr>
          <p:cNvPr id="9232" name="Picture 16">
            <a:extLst>
              <a:ext uri="{FF2B5EF4-FFF2-40B4-BE49-F238E27FC236}">
                <a16:creationId xmlns:a16="http://schemas.microsoft.com/office/drawing/2014/main" id="{FBBFFF58-0D24-C48A-3830-F74EEC40469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8819" y="1657200"/>
            <a:ext cx="1736725" cy="2209800"/>
          </a:xfrm>
          <a:prstGeom prst="rect">
            <a:avLst/>
          </a:prstGeom>
          <a:noFill/>
          <a:extLst>
            <a:ext uri="{909E8E84-426E-40DD-AFC4-6F175D3DCCD1}">
              <a14:hiddenFill xmlns:a14="http://schemas.microsoft.com/office/drawing/2010/main">
                <a:solidFill>
                  <a:srgbClr val="FFFFFF"/>
                </a:solidFill>
              </a14:hiddenFill>
            </a:ext>
          </a:extLst>
        </p:spPr>
      </p:pic>
      <p:pic>
        <p:nvPicPr>
          <p:cNvPr id="9234" name="Picture 18">
            <a:extLst>
              <a:ext uri="{FF2B5EF4-FFF2-40B4-BE49-F238E27FC236}">
                <a16:creationId xmlns:a16="http://schemas.microsoft.com/office/drawing/2014/main" id="{2E874BF0-5606-B736-9929-00756A85860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093854" y="1867728"/>
            <a:ext cx="1307042" cy="220980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14327A24-4ACD-59D5-15A6-C6A17026855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034178" y="1982858"/>
            <a:ext cx="1500918" cy="1979937"/>
          </a:xfrm>
          <a:prstGeom prst="rect">
            <a:avLst/>
          </a:prstGeom>
        </p:spPr>
      </p:pic>
      <p:sp>
        <p:nvSpPr>
          <p:cNvPr id="18" name="TextBox 17">
            <a:extLst>
              <a:ext uri="{FF2B5EF4-FFF2-40B4-BE49-F238E27FC236}">
                <a16:creationId xmlns:a16="http://schemas.microsoft.com/office/drawing/2014/main" id="{E3DE2430-0190-8110-47F5-08C014D7B923}"/>
              </a:ext>
            </a:extLst>
          </p:cNvPr>
          <p:cNvSpPr txBox="1"/>
          <p:nvPr/>
        </p:nvSpPr>
        <p:spPr>
          <a:xfrm>
            <a:off x="332113" y="4700539"/>
            <a:ext cx="2599266" cy="738664"/>
          </a:xfrm>
          <a:prstGeom prst="rect">
            <a:avLst/>
          </a:prstGeom>
          <a:noFill/>
        </p:spPr>
        <p:txBody>
          <a:bodyPr wrap="square" rtlCol="0">
            <a:spAutoFit/>
          </a:bodyPr>
          <a:lstStyle/>
          <a:p>
            <a:pPr algn="ctr"/>
            <a:r>
              <a:rPr lang="en-US" sz="2400" b="1" dirty="0">
                <a:latin typeface="Arial Black" panose="020B0A04020102020204" pitchFamily="34" charset="0"/>
              </a:rPr>
              <a:t>Agam Shani</a:t>
            </a:r>
          </a:p>
          <a:p>
            <a:pPr algn="ctr"/>
            <a:r>
              <a:rPr lang="en-IN" b="1" dirty="0"/>
              <a:t>alexpitt009@gmail.com</a:t>
            </a:r>
          </a:p>
        </p:txBody>
      </p:sp>
      <p:sp>
        <p:nvSpPr>
          <p:cNvPr id="19" name="TextBox 18">
            <a:extLst>
              <a:ext uri="{FF2B5EF4-FFF2-40B4-BE49-F238E27FC236}">
                <a16:creationId xmlns:a16="http://schemas.microsoft.com/office/drawing/2014/main" id="{C9789399-65AC-4B8E-9F56-B8942A0DDCDD}"/>
              </a:ext>
            </a:extLst>
          </p:cNvPr>
          <p:cNvSpPr txBox="1"/>
          <p:nvPr/>
        </p:nvSpPr>
        <p:spPr>
          <a:xfrm>
            <a:off x="3263491" y="4712401"/>
            <a:ext cx="2888663" cy="738664"/>
          </a:xfrm>
          <a:prstGeom prst="rect">
            <a:avLst/>
          </a:prstGeom>
          <a:noFill/>
        </p:spPr>
        <p:txBody>
          <a:bodyPr wrap="square" rtlCol="0">
            <a:spAutoFit/>
          </a:bodyPr>
          <a:lstStyle/>
          <a:p>
            <a:pPr algn="ctr"/>
            <a:r>
              <a:rPr lang="en-US" sz="2400" b="1" dirty="0">
                <a:latin typeface="Arial Black" panose="020B0A04020102020204" pitchFamily="34" charset="0"/>
              </a:rPr>
              <a:t>Nidhin R</a:t>
            </a:r>
          </a:p>
          <a:p>
            <a:pPr algn="ctr"/>
            <a:r>
              <a:rPr lang="en-IN" b="1" dirty="0"/>
              <a:t>r.nidhinofficial@gmail.com</a:t>
            </a:r>
          </a:p>
        </p:txBody>
      </p:sp>
      <p:sp>
        <p:nvSpPr>
          <p:cNvPr id="20" name="TextBox 19">
            <a:extLst>
              <a:ext uri="{FF2B5EF4-FFF2-40B4-BE49-F238E27FC236}">
                <a16:creationId xmlns:a16="http://schemas.microsoft.com/office/drawing/2014/main" id="{854AB720-CD62-C54E-4B4C-C443D21C71D0}"/>
              </a:ext>
            </a:extLst>
          </p:cNvPr>
          <p:cNvSpPr txBox="1"/>
          <p:nvPr/>
        </p:nvSpPr>
        <p:spPr>
          <a:xfrm>
            <a:off x="6261718" y="4739665"/>
            <a:ext cx="3190747" cy="738664"/>
          </a:xfrm>
          <a:prstGeom prst="rect">
            <a:avLst/>
          </a:prstGeom>
          <a:noFill/>
        </p:spPr>
        <p:txBody>
          <a:bodyPr wrap="square" rtlCol="0">
            <a:spAutoFit/>
          </a:bodyPr>
          <a:lstStyle/>
          <a:p>
            <a:pPr algn="ctr"/>
            <a:r>
              <a:rPr lang="en-US" sz="2400" b="1" dirty="0">
                <a:latin typeface="Arial Black" panose="020B0A04020102020204" pitchFamily="34" charset="0"/>
              </a:rPr>
              <a:t>Anmol Katiyar</a:t>
            </a:r>
          </a:p>
          <a:p>
            <a:pPr algn="ctr"/>
            <a:r>
              <a:rPr lang="en-US" b="1" dirty="0"/>
              <a:t>anmolkatiyar084@gmail.com</a:t>
            </a:r>
            <a:endParaRPr lang="en-IN" b="1" dirty="0"/>
          </a:p>
        </p:txBody>
      </p:sp>
      <p:sp>
        <p:nvSpPr>
          <p:cNvPr id="21" name="TextBox 20">
            <a:extLst>
              <a:ext uri="{FF2B5EF4-FFF2-40B4-BE49-F238E27FC236}">
                <a16:creationId xmlns:a16="http://schemas.microsoft.com/office/drawing/2014/main" id="{B9FFCA0D-E803-6159-9470-1DA8A6F07DBA}"/>
              </a:ext>
            </a:extLst>
          </p:cNvPr>
          <p:cNvSpPr txBox="1"/>
          <p:nvPr/>
        </p:nvSpPr>
        <p:spPr>
          <a:xfrm>
            <a:off x="9385095" y="4765599"/>
            <a:ext cx="2853498" cy="738664"/>
          </a:xfrm>
          <a:prstGeom prst="rect">
            <a:avLst/>
          </a:prstGeom>
          <a:noFill/>
        </p:spPr>
        <p:txBody>
          <a:bodyPr wrap="square" rtlCol="0">
            <a:spAutoFit/>
          </a:bodyPr>
          <a:lstStyle/>
          <a:p>
            <a:pPr algn="ctr"/>
            <a:r>
              <a:rPr lang="en-US" sz="2400" b="1" dirty="0">
                <a:latin typeface="Arial Black" panose="020B0A04020102020204" pitchFamily="34" charset="0"/>
              </a:rPr>
              <a:t>Hritik</a:t>
            </a:r>
          </a:p>
          <a:p>
            <a:pPr algn="ctr"/>
            <a:r>
              <a:rPr lang="en-IN" b="1" dirty="0">
                <a:latin typeface="+mj-lt"/>
              </a:rPr>
              <a:t>Kumarhritik030@gmail.com</a:t>
            </a:r>
          </a:p>
        </p:txBody>
      </p:sp>
    </p:spTree>
    <p:extLst>
      <p:ext uri="{BB962C8B-B14F-4D97-AF65-F5344CB8AC3E}">
        <p14:creationId xmlns:p14="http://schemas.microsoft.com/office/powerpoint/2010/main" val="23234866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4" name="Picture 8" descr="Slide 1 of HealthUnify by LuminaTech presentation: A clean, modern healthcare-themed title slide. Use soft blues, whites, and greens. Include the HealthUnify logo, tagline &quot;Unifying Allopathy, Ayurveda &amp; Homeopathy&quot;, and a futuristic medical illustration. Style should be professional and tech-forward.">
            <a:extLst>
              <a:ext uri="{FF2B5EF4-FFF2-40B4-BE49-F238E27FC236}">
                <a16:creationId xmlns:a16="http://schemas.microsoft.com/office/drawing/2014/main" id="{08E91192-9842-B5CB-B0B7-9B6B296C43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
            <a:ext cx="10336698" cy="6858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44415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Slide 2 of HealthUnify by LuminaTech presentation: A clean, modern healthcare-themed slide illustrating the problem of fragmented health data. Use soft blues, whites, and greens. Include visuals of disconnected medical systems, repeated diagnostics, and medication errors. Add icons or illustrations representing Allopathy, Ayurveda, and Homeopathy in separate silos. Title: 'The Problem'.">
            <a:extLst>
              <a:ext uri="{FF2B5EF4-FFF2-40B4-BE49-F238E27FC236}">
                <a16:creationId xmlns:a16="http://schemas.microsoft.com/office/drawing/2014/main" id="{1239B673-F152-1E25-60BA-D2B750EFD4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8267" y="440265"/>
            <a:ext cx="9663289" cy="58928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86301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5F651EA-185A-1E02-EFC3-FDC984B654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33303" y="849086"/>
            <a:ext cx="7615645" cy="5212080"/>
          </a:xfrm>
          <a:prstGeom prst="rect">
            <a:avLst/>
          </a:prstGeom>
        </p:spPr>
      </p:pic>
    </p:spTree>
    <p:extLst>
      <p:ext uri="{BB962C8B-B14F-4D97-AF65-F5344CB8AC3E}">
        <p14:creationId xmlns:p14="http://schemas.microsoft.com/office/powerpoint/2010/main" val="23670914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Slide 3 of HealthUnify by LuminaTech presentation: A clean, modern healthcare-themed slide illustrating the vision of unified care. Use soft blues, whites, and greens. Include visuals of a central health hub connecting Allopathy, Ayurveda, and Homeopathy. Show patient empowerment, data ownership, and holistic care. Title: 'Our Vision'.">
            <a:extLst>
              <a:ext uri="{FF2B5EF4-FFF2-40B4-BE49-F238E27FC236}">
                <a16:creationId xmlns:a16="http://schemas.microsoft.com/office/drawing/2014/main" id="{6C86CC3C-3823-B505-FE2B-CFD4E7886D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54666" y="474133"/>
            <a:ext cx="8957733" cy="56557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61977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Slide 4 of HealthUnify by LuminaTech presentation: A clean, modern healthcare-themed slide titled 'What Is HealthUnify?'. Use soft blues, whites, and greens. Include visuals of a secure digital ecosystem connecting Allopathy, Ayurveda, and Homeopathy. Show patient and doctor interfaces, data flow, and integration. Style should be professional and tech-forward.">
            <a:extLst>
              <a:ext uri="{FF2B5EF4-FFF2-40B4-BE49-F238E27FC236}">
                <a16:creationId xmlns:a16="http://schemas.microsoft.com/office/drawing/2014/main" id="{E4888EB0-A717-DBE6-D62A-C326B51614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2932" y="486833"/>
            <a:ext cx="9262534" cy="58843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85176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a:extLst>
              <a:ext uri="{FF2B5EF4-FFF2-40B4-BE49-F238E27FC236}">
                <a16:creationId xmlns:a16="http://schemas.microsoft.com/office/drawing/2014/main" id="{A149A95D-031A-E67B-38BD-F1DB34426A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9494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42000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D38304D-C3F0-B0DC-CD6A-D1ED4CC111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982740014"/>
      </p:ext>
    </p:extLst>
  </p:cSld>
  <p:clrMapOvr>
    <a:masterClrMapping/>
  </p:clrMapOvr>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ircuit">
  <a:themeElements>
    <a:clrScheme name="Circuit">
      <a:dk1>
        <a:sysClr val="windowText" lastClr="000000"/>
      </a:dk1>
      <a:lt1>
        <a:sysClr val="window" lastClr="FFFFFF"/>
      </a:lt1>
      <a:dk2>
        <a:srgbClr val="252C36"/>
      </a:dk2>
      <a:lt2>
        <a:srgbClr val="7C96A3"/>
      </a:lt2>
      <a:accent1>
        <a:srgbClr val="4FD093"/>
      </a:accent1>
      <a:accent2>
        <a:srgbClr val="54BCDF"/>
      </a:accent2>
      <a:accent3>
        <a:srgbClr val="A262D0"/>
      </a:accent3>
      <a:accent4>
        <a:srgbClr val="D7537B"/>
      </a:accent4>
      <a:accent5>
        <a:srgbClr val="E78045"/>
      </a:accent5>
      <a:accent6>
        <a:srgbClr val="84C350"/>
      </a:accent6>
      <a:hlink>
        <a:srgbClr val="22FFFF"/>
      </a:hlink>
      <a:folHlink>
        <a:srgbClr val="9BF3FD"/>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40000"/>
              </a:schemeClr>
            </a:gs>
            <a:gs pos="100000">
              <a:schemeClr val="phClr">
                <a:shade val="92000"/>
                <a:hueMod val="104000"/>
                <a:satMod val="140000"/>
                <a:lumMod val="48000"/>
              </a:schemeClr>
            </a:gs>
          </a:gsLst>
          <a:lin ang="5040000" scaled="0"/>
        </a:gradFill>
        <a:blipFill>
          <a:blip xmlns:r="http://schemas.openxmlformats.org/officeDocument/2006/relationships" r:embed="rId1">
            <a:duotone>
              <a:schemeClr val="phClr">
                <a:shade val="48000"/>
                <a:hueMod val="106000"/>
                <a:satMod val="140000"/>
                <a:lumMod val="42000"/>
              </a:schemeClr>
              <a:schemeClr val="phClr">
                <a:tint val="98000"/>
                <a:hueMod val="92000"/>
                <a:satMod val="220000"/>
                <a:lumMod val="9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142578CA-DEC9-49C3-80AF-C113973CC9A9}"/>
    </a:ext>
  </a:extLst>
</a:theme>
</file>

<file path=docProps/app.xml><?xml version="1.0" encoding="utf-8"?>
<Properties xmlns="http://schemas.openxmlformats.org/officeDocument/2006/extended-properties" xmlns:vt="http://schemas.openxmlformats.org/officeDocument/2006/docPropsVTypes">
  <Template>Circuit</Template>
  <TotalTime>107</TotalTime>
  <Words>34</Words>
  <Application>Microsoft Office PowerPoint</Application>
  <PresentationFormat>Widescreen</PresentationFormat>
  <Paragraphs>9</Paragraphs>
  <Slides>13</Slides>
  <Notes>0</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13</vt:i4>
      </vt:variant>
    </vt:vector>
  </HeadingPairs>
  <TitlesOfParts>
    <vt:vector size="20" baseType="lpstr">
      <vt:lpstr>Arial</vt:lpstr>
      <vt:lpstr>Arial Black</vt:lpstr>
      <vt:lpstr>Calibri</vt:lpstr>
      <vt:lpstr>Calibri Light</vt:lpstr>
      <vt:lpstr>Tw Cen MT</vt:lpstr>
      <vt:lpstr>Office Theme</vt:lpstr>
      <vt:lpstr>Circuit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Anmol Katiyar</dc:creator>
  <cp:lastModifiedBy>Anmol Katiyar</cp:lastModifiedBy>
  <cp:revision>1</cp:revision>
  <dcterms:created xsi:type="dcterms:W3CDTF">2025-10-04T06:25:48Z</dcterms:created>
  <dcterms:modified xsi:type="dcterms:W3CDTF">2025-10-04T08:13:38Z</dcterms:modified>
</cp:coreProperties>
</file>